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media/image3.tiff>
</file>

<file path=ppt/media/image4.png>
</file>

<file path=ppt/media/image5.png>
</file>

<file path=ppt/media/image6.png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8CF41-C1A9-4B4C-8764-B0034A41FE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B84438-1FF1-A746-940B-DEEC8EAADA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8DCEC-E2AD-C54A-8525-598E86E6E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E3B2F-8BDA-E94C-B92B-39D98D294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48BDF7-A009-B847-812A-AF191EB89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268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5CF06-78B6-4A40-AF5B-85E121381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D3438F-B0CF-8742-80D8-DA44BB73F2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708EC3-8417-A94D-A906-83D38B40D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4A1C39-9517-764C-A2E0-22569FE9D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3DA37-DF6C-A14C-8221-813987D13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985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3CF844-2F95-5648-B478-56E4E17808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8E46DF-AFA3-2342-868C-6D29E12E37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1B6E5-642C-344E-ACB1-ACCEFD2F2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2D6315-1C23-594B-A055-5A6FFC758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F4733-247B-3142-92E3-3D3883AA4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240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00638-A901-6E46-B97A-B773E4CB9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74F30-173A-2B4A-883C-79C377242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197DC-E09F-5444-B7DC-1D3BB56B9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6433C-B443-B943-9DD8-8C2277A77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59FB-9194-D64F-A6A2-AA708D605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344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513D2-0025-164E-AC50-E91551F37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31B95-10D3-4A4C-8C03-38570FFB4C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22B3F-58DD-8A48-9A83-B6798A84F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CBDACE-CD64-024F-922B-489F4FE0D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934C8-D5A5-A549-BC0E-8BFCFA623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78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9C389-CEAF-3646-B98D-617427689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92D34-1E15-5D40-86A7-2A2C908325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358297-3A64-614E-9ECA-791422120E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D0C52C-D1E9-4A4E-965B-9F5809DDC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7/31/19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FCF618-53E3-2240-A2F1-A5091D381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0770D6-9B6A-FC4D-9A85-C8B111879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610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41E38-F48C-6B41-BC64-F9EE69374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50FF21-E433-2248-BFCD-6AB63D95B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1E2765-C828-0340-AA61-DD99E8EEF1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2365B7-68DD-C54D-B798-4C8A066959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73A36B-4306-DB4E-8ECF-1F925D1744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677511-D45D-4B4B-B5FE-5F5D5B079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7/31/19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9CAC9A-7CF0-5F47-B3FB-FA713CBF4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70E837-0671-E347-9A73-CEC3161BF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577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6ED50-78B1-BE4D-AF9E-174A15218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AD2146-D6AC-4D4D-9EC3-147C5B353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7/31/19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9FDE20-4866-5346-AA1C-2103069E9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A31CD0-2573-7048-87E3-6F3DC4039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16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B0B1E5-9C0B-384B-99D5-772EBE399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7/31/19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8A6605-9B05-CD41-8618-5072CA2A4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A75B4A-8D98-CB4C-931D-9979B5F88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652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B7D0B-A30E-204F-A0C5-66B9B20D1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7CAF0-9EC9-C544-9ED9-480C94998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6ECD1-5EE8-5947-8C7F-FB03CCD348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F12E3-DF10-1C4A-BE23-ADAA08568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7/31/19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0E8AE-9EDB-2949-A791-78B89AA8E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0E6A3-004B-A444-82A1-9592EED20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78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C569B-BB63-1B40-9B9F-278C4A79D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16C069-59A1-8A49-84DE-BE6525ADB5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A705DF-F07B-664F-B83C-3A97406BB9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18E725-72D6-2244-B07C-4CDBC27FD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7/31/19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1C7C76-94F7-8E48-8FD4-CE1841113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9B377-7D0E-7C45-9ABD-65E2ABA9E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614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B30AA4-AEB3-EF4A-89D0-9FC9A0A56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4293DD-307A-C949-AFBD-6EA0BDC08E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50BFC-B186-C743-B66E-2AFD52581E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39F04A-DA61-A245-A29B-0514CF16BAFF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784B97-787C-CA46-AC32-0B217C9B4B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4ACE8-3395-4249-A9E0-E858E86B8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992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E5E259F-C73F-114A-9118-621F0D9A0566}"/>
              </a:ext>
            </a:extLst>
          </p:cNvPr>
          <p:cNvGrpSpPr/>
          <p:nvPr/>
        </p:nvGrpSpPr>
        <p:grpSpPr>
          <a:xfrm>
            <a:off x="2877750" y="2653490"/>
            <a:ext cx="704367" cy="763772"/>
            <a:chOff x="2459744" y="1867138"/>
            <a:chExt cx="704367" cy="76377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113BDA2-CF78-B742-BED9-4DCB5F7C7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59744" y="1867138"/>
              <a:ext cx="704367" cy="763772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02D3EFA-9786-4E47-B94F-CEEECF654865}"/>
                </a:ext>
              </a:extLst>
            </p:cNvPr>
            <p:cNvSpPr/>
            <p:nvPr/>
          </p:nvSpPr>
          <p:spPr>
            <a:xfrm>
              <a:off x="2545873" y="2208929"/>
              <a:ext cx="532108" cy="29663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Jan</a:t>
              </a: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03D8243E-FF09-5C43-984A-46498FB4D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9989" y="2635691"/>
            <a:ext cx="916396" cy="900566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4B35CAD3-569E-0D43-93F5-854325F45412}"/>
              </a:ext>
            </a:extLst>
          </p:cNvPr>
          <p:cNvGrpSpPr/>
          <p:nvPr/>
        </p:nvGrpSpPr>
        <p:grpSpPr>
          <a:xfrm>
            <a:off x="4909493" y="2653490"/>
            <a:ext cx="704367" cy="763772"/>
            <a:chOff x="4420188" y="1867138"/>
            <a:chExt cx="704367" cy="763772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2D849241-472C-3F4B-BE69-43B5CADEEF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0188" y="1867138"/>
              <a:ext cx="704367" cy="763772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9D23406-47C3-B741-B4D0-AFF2B6A11875}"/>
                </a:ext>
              </a:extLst>
            </p:cNvPr>
            <p:cNvSpPr/>
            <p:nvPr/>
          </p:nvSpPr>
          <p:spPr>
            <a:xfrm>
              <a:off x="4506317" y="2208929"/>
              <a:ext cx="532108" cy="29663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Feb</a:t>
              </a: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A84F5CC7-E30C-6E44-9D88-332475CB9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9967" y="2653490"/>
            <a:ext cx="916396" cy="90056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BC5B282-5DCA-E847-9230-3658F3D330F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295" t="15652" r="19612" b="20339"/>
          <a:stretch/>
        </p:blipFill>
        <p:spPr>
          <a:xfrm>
            <a:off x="6264202" y="3085974"/>
            <a:ext cx="534423" cy="525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043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C23A0B3-7E3C-024D-ABEE-6C639DC30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1349" y="1344054"/>
            <a:ext cx="1329049" cy="6948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4D81A1-99C0-A941-BA92-6EEB4906C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7908" y="1344054"/>
            <a:ext cx="1329050" cy="6948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7E9482-AF20-2D43-90F6-A7DB1D9795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4790" y="1344054"/>
            <a:ext cx="1329049" cy="6948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B0BD4E3-4937-434B-BF69-3BFC0F36AA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3371" y="1788555"/>
            <a:ext cx="622838" cy="69481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E38891-E5FC-7F44-86F6-EFA70622C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9930" y="1788555"/>
            <a:ext cx="622838" cy="6948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14F0FF-0805-0C4C-B37B-1F1C7C49E9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9362" y="1788555"/>
            <a:ext cx="622838" cy="694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235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8A8F84-B818-4A49-81C3-E0665F3B1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118" y="102028"/>
            <a:ext cx="12192000" cy="274409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03F2CE5-8B0C-5046-8B1E-F49C9AB459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862"/>
          <a:stretch/>
        </p:blipFill>
        <p:spPr>
          <a:xfrm>
            <a:off x="1135118" y="2754801"/>
            <a:ext cx="12192000" cy="1348397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E9EDD45F-9B1E-A048-AF3C-044343251FE1}"/>
              </a:ext>
            </a:extLst>
          </p:cNvPr>
          <p:cNvGrpSpPr/>
          <p:nvPr/>
        </p:nvGrpSpPr>
        <p:grpSpPr>
          <a:xfrm>
            <a:off x="2057943" y="1796800"/>
            <a:ext cx="704367" cy="763772"/>
            <a:chOff x="2459744" y="1867138"/>
            <a:chExt cx="704367" cy="763772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3905FB6-E7C9-EB4E-8535-934A2A543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59744" y="1867138"/>
              <a:ext cx="704367" cy="763772"/>
            </a:xfrm>
            <a:prstGeom prst="rect">
              <a:avLst/>
            </a:prstGeom>
          </p:spPr>
        </p:pic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54DCA1D-ADD1-EA49-B427-A7E3F3B70A43}"/>
                </a:ext>
              </a:extLst>
            </p:cNvPr>
            <p:cNvGrpSpPr/>
            <p:nvPr/>
          </p:nvGrpSpPr>
          <p:grpSpPr>
            <a:xfrm>
              <a:off x="2545873" y="1889719"/>
              <a:ext cx="532108" cy="615840"/>
              <a:chOff x="2545873" y="1889719"/>
              <a:chExt cx="532108" cy="61584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490EFA3F-2DAB-E843-A3F0-AA7BEE4D47E5}"/>
                  </a:ext>
                </a:extLst>
              </p:cNvPr>
              <p:cNvSpPr/>
              <p:nvPr/>
            </p:nvSpPr>
            <p:spPr>
              <a:xfrm>
                <a:off x="2545873" y="2208929"/>
                <a:ext cx="532108" cy="29663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/>
                  <a:t>1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5E804463-3D42-C948-9581-24C90E9F3FEC}"/>
                  </a:ext>
                </a:extLst>
              </p:cNvPr>
              <p:cNvSpPr/>
              <p:nvPr/>
            </p:nvSpPr>
            <p:spPr>
              <a:xfrm>
                <a:off x="2545873" y="1889719"/>
                <a:ext cx="532108" cy="29663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solidFill>
                      <a:schemeClr val="bg1"/>
                    </a:solidFill>
                  </a:rPr>
                  <a:t>Jan</a:t>
                </a:r>
              </a:p>
            </p:txBody>
          </p:sp>
        </p:grp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B6C65E37-2A75-C449-A1D3-FC0063CC5E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182" y="1779001"/>
            <a:ext cx="916396" cy="900566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CAA5AF93-F089-E04A-9FFA-6297A87381B7}"/>
              </a:ext>
            </a:extLst>
          </p:cNvPr>
          <p:cNvGrpSpPr/>
          <p:nvPr/>
        </p:nvGrpSpPr>
        <p:grpSpPr>
          <a:xfrm>
            <a:off x="4089686" y="1796800"/>
            <a:ext cx="704367" cy="763772"/>
            <a:chOff x="4420188" y="1867138"/>
            <a:chExt cx="704367" cy="763772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2D4CD3B4-AE77-E743-BBC0-74A084EA8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20188" y="1867138"/>
              <a:ext cx="704367" cy="763772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292A7FC-8500-6842-A4E2-D0485D03C036}"/>
                </a:ext>
              </a:extLst>
            </p:cNvPr>
            <p:cNvSpPr/>
            <p:nvPr/>
          </p:nvSpPr>
          <p:spPr>
            <a:xfrm>
              <a:off x="4506317" y="2208929"/>
              <a:ext cx="532108" cy="29663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044BD36-B566-804D-8342-E48C1520011F}"/>
                </a:ext>
              </a:extLst>
            </p:cNvPr>
            <p:cNvSpPr/>
            <p:nvPr/>
          </p:nvSpPr>
          <p:spPr>
            <a:xfrm>
              <a:off x="4506317" y="1889719"/>
              <a:ext cx="532108" cy="29663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</a:rPr>
                <a:t>Feb</a:t>
              </a: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822C48F9-BB82-9C4C-B2D1-C97E466A55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0160" y="1796800"/>
            <a:ext cx="916396" cy="90056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0909724-24AC-B84A-BEB8-DBAA1B7C8C6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295" t="15652" r="19612" b="20339"/>
          <a:stretch/>
        </p:blipFill>
        <p:spPr>
          <a:xfrm>
            <a:off x="5444395" y="2229284"/>
            <a:ext cx="534423" cy="525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661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1117</TotalTime>
  <Words>6</Words>
  <Application>Microsoft Macintosh PowerPoint</Application>
  <PresentationFormat>Widescreen</PresentationFormat>
  <Paragraphs>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John Hadley</dc:creator>
  <cp:lastModifiedBy>Martin John Hadley</cp:lastModifiedBy>
  <cp:revision>4</cp:revision>
  <dcterms:created xsi:type="dcterms:W3CDTF">2019-07-31T18:49:48Z</dcterms:created>
  <dcterms:modified xsi:type="dcterms:W3CDTF">2019-08-01T13:28:47Z</dcterms:modified>
</cp:coreProperties>
</file>